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62783" y="1656508"/>
            <a:ext cx="5904033" cy="4765051"/>
            <a:chOff x="978676" y="1751057"/>
            <a:chExt cx="5904033" cy="4765051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90800"/>
              <a:ext cx="1425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LEC26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45152" y="3892381"/>
              <a:ext cx="1425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LEC26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70249" y="6269887"/>
              <a:ext cx="3110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anti-rat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1:400)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1751057"/>
              <a:ext cx="2888324" cy="2160000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4385" y="1751057"/>
              <a:ext cx="2888324" cy="2160000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676" y="4110051"/>
              <a:ext cx="2888324" cy="2160000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4385" y="4110894"/>
              <a:ext cx="2888324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5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LEC26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103-M152 [10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µg/ml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];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LEC26 antigen (#103-M152) in primary mouse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a monoclonal antibody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against with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collagenase- and neuraminidase-treated mouse benign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lymphangiomas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anti-rat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[IF_mEC1407-01]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74</cp:revision>
  <cp:lastPrinted>2014-07-07T12:14:13Z</cp:lastPrinted>
  <dcterms:created xsi:type="dcterms:W3CDTF">2014-01-30T08:05:57Z</dcterms:created>
  <dcterms:modified xsi:type="dcterms:W3CDTF">2015-03-25T15:20:34Z</dcterms:modified>
</cp:coreProperties>
</file>